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61"/>
    <p:restoredTop sz="94754"/>
  </p:normalViewPr>
  <p:slideViewPr>
    <p:cSldViewPr snapToGrid="0" snapToObjects="1">
      <p:cViewPr varScale="1">
        <p:scale>
          <a:sx n="51" d="100"/>
          <a:sy n="51" d="100"/>
        </p:scale>
        <p:origin x="224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94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74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2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36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253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178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76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63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52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60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42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6/24/21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114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56389-F926-42CA-A5A0-FC0D76C044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302" r="-1" b="1372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B8EA7E9-D0D2-F04F-BFCC-2D7E800AB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Blender on a Bender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E57F9E-D7E2-8347-8FF4-D56AB7163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9432"/>
            <a:ext cx="9144000" cy="1225296"/>
          </a:xfrm>
        </p:spPr>
        <p:txBody>
          <a:bodyPr>
            <a:normAutofit lnSpcReduction="10000"/>
          </a:bodyPr>
          <a:lstStyle/>
          <a:p>
            <a:pPr algn="ctr"/>
            <a:r>
              <a:rPr lang="en-GB" sz="3200" dirty="0"/>
              <a:t>Introduction to Computer Graphics</a:t>
            </a:r>
          </a:p>
          <a:p>
            <a:pPr algn="ctr"/>
            <a:r>
              <a:rPr lang="en-GB" sz="3200" dirty="0"/>
              <a:t>Marie </a:t>
            </a:r>
            <a:r>
              <a:rPr lang="en-GB" sz="3200" dirty="0" err="1"/>
              <a:t>Biedermann</a:t>
            </a:r>
            <a:endParaRPr lang="en-GB" sz="3200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95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4" name="Rectangle 2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hwarz, dunkel enthält.&#10;&#10;Automatisch generierte Beschreibung">
            <a:extLst>
              <a:ext uri="{FF2B5EF4-FFF2-40B4-BE49-F238E27FC236}">
                <a16:creationId xmlns:a16="http://schemas.microsoft.com/office/drawing/2014/main" id="{DA156389-F926-42CA-A5A0-FC0D76C044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915" b="14130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B8EA7E9-D0D2-F04F-BFCC-2D7E800AB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/>
              <a:t>My Project</a:t>
            </a:r>
          </a:p>
        </p:txBody>
      </p:sp>
      <p:sp>
        <p:nvSpPr>
          <p:cNvPr id="35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E57F9E-D7E2-8347-8FF4-D56AB7163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004446"/>
            <a:ext cx="4911853" cy="2378785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5400" b="1" dirty="0" err="1"/>
              <a:t>Youtube</a:t>
            </a:r>
            <a:r>
              <a:rPr lang="en-US" sz="5400" b="1" dirty="0"/>
              <a:t> Tutorial 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5400" b="1" dirty="0"/>
              <a:t>No Experience</a:t>
            </a:r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C06E5B-027A-CA45-B9C4-8F4143F4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45" y="4383231"/>
            <a:ext cx="9347200" cy="1795602"/>
          </a:xfrm>
          <a:prstGeom prst="rect">
            <a:avLst/>
          </a:prstGeom>
        </p:spPr>
      </p:pic>
      <p:sp>
        <p:nvSpPr>
          <p:cNvPr id="23" name="Untertitel 2">
            <a:extLst>
              <a:ext uri="{FF2B5EF4-FFF2-40B4-BE49-F238E27FC236}">
                <a16:creationId xmlns:a16="http://schemas.microsoft.com/office/drawing/2014/main" id="{37415D72-3F9A-3145-967B-F718B99A8B90}"/>
              </a:ext>
            </a:extLst>
          </p:cNvPr>
          <p:cNvSpPr txBox="1">
            <a:spLocks/>
          </p:cNvSpPr>
          <p:nvPr/>
        </p:nvSpPr>
        <p:spPr>
          <a:xfrm>
            <a:off x="6094476" y="2012112"/>
            <a:ext cx="5259323" cy="2324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5400" b="1" dirty="0"/>
              <a:t>Cute Frog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5400" b="1" dirty="0"/>
              <a:t>What could go wrong?</a:t>
            </a:r>
          </a:p>
        </p:txBody>
      </p:sp>
    </p:spTree>
    <p:extLst>
      <p:ext uri="{BB962C8B-B14F-4D97-AF65-F5344CB8AC3E}">
        <p14:creationId xmlns:p14="http://schemas.microsoft.com/office/powerpoint/2010/main" val="1429247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2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4" name="Rectangle 2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hwarz, dunkel enthält.&#10;&#10;Automatisch generierte Beschreibung">
            <a:extLst>
              <a:ext uri="{FF2B5EF4-FFF2-40B4-BE49-F238E27FC236}">
                <a16:creationId xmlns:a16="http://schemas.microsoft.com/office/drawing/2014/main" id="{DA156389-F926-42CA-A5A0-FC0D76C044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915" b="14130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B8EA7E9-D0D2-F04F-BFCC-2D7E800AB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/>
              <a:t>The answer is…</a:t>
            </a:r>
          </a:p>
        </p:txBody>
      </p:sp>
      <p:sp>
        <p:nvSpPr>
          <p:cNvPr id="35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E57F9E-D7E2-8347-8FF4-D56AB7163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9012" y="2769287"/>
            <a:ext cx="7447059" cy="2378785"/>
          </a:xfrm>
        </p:spPr>
        <p:txBody>
          <a:bodyPr vert="horz" lIns="91440" tIns="45720" rIns="91440" bIns="45720" rtlCol="0">
            <a:noAutofit/>
          </a:bodyPr>
          <a:lstStyle/>
          <a:p>
            <a:pPr marL="228600"/>
            <a:r>
              <a:rPr lang="en-US" sz="16600" b="1" dirty="0"/>
              <a:t>EVERYTHING!!!!</a:t>
            </a:r>
          </a:p>
        </p:txBody>
      </p:sp>
    </p:spTree>
    <p:extLst>
      <p:ext uri="{BB962C8B-B14F-4D97-AF65-F5344CB8AC3E}">
        <p14:creationId xmlns:p14="http://schemas.microsoft.com/office/powerpoint/2010/main" val="2120962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4" name="Rectangle 2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hwarz, dunkel enthält.&#10;&#10;Automatisch generierte Beschreibung">
            <a:extLst>
              <a:ext uri="{FF2B5EF4-FFF2-40B4-BE49-F238E27FC236}">
                <a16:creationId xmlns:a16="http://schemas.microsoft.com/office/drawing/2014/main" id="{DA156389-F926-42CA-A5A0-FC0D76C044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915" b="14130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B8EA7E9-D0D2-F04F-BFCC-2D7E800AB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/>
              <a:t>Troubles</a:t>
            </a:r>
          </a:p>
        </p:txBody>
      </p:sp>
      <p:sp>
        <p:nvSpPr>
          <p:cNvPr id="35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E57F9E-D7E2-8347-8FF4-D56AB7163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579" y="2055803"/>
            <a:ext cx="4946108" cy="4242160"/>
          </a:xfrm>
        </p:spPr>
        <p:txBody>
          <a:bodyPr vert="horz" lIns="91440" tIns="45720" rIns="91440" bIns="45720" rtlCol="0">
            <a:noAutofit/>
          </a:bodyPr>
          <a:lstStyle/>
          <a:p>
            <a:pPr marL="914400" indent="-685800">
              <a:buFont typeface="Arial" panose="020B0604020202020204" pitchFamily="34" charset="0"/>
              <a:buChar char="•"/>
            </a:pPr>
            <a:r>
              <a:rPr lang="en-US" sz="6000" b="1" dirty="0"/>
              <a:t>Blender crashed </a:t>
            </a:r>
          </a:p>
          <a:p>
            <a:pPr marL="1371600" lvl="1" indent="-685800">
              <a:buFont typeface="Arial" panose="020B0604020202020204" pitchFamily="34" charset="0"/>
              <a:buChar char="•"/>
            </a:pPr>
            <a:r>
              <a:rPr lang="en-US" sz="4800" b="1" dirty="0"/>
              <a:t>Shading</a:t>
            </a:r>
          </a:p>
          <a:p>
            <a:pPr marL="1371600" lvl="1" indent="-685800">
              <a:buFont typeface="Arial" panose="020B0604020202020204" pitchFamily="34" charset="0"/>
              <a:buChar char="•"/>
            </a:pPr>
            <a:r>
              <a:rPr lang="en-US" sz="4800" b="1" dirty="0"/>
              <a:t>Creating Material</a:t>
            </a:r>
          </a:p>
          <a:p>
            <a:pPr marL="1371600" lvl="1" indent="-685800">
              <a:buFont typeface="Arial" panose="020B0604020202020204" pitchFamily="34" charset="0"/>
              <a:buChar char="•"/>
            </a:pPr>
            <a:r>
              <a:rPr lang="en-US" sz="4800" b="1" dirty="0"/>
              <a:t>Render</a:t>
            </a:r>
          </a:p>
        </p:txBody>
      </p:sp>
      <p:pic>
        <p:nvPicPr>
          <p:cNvPr id="6" name="Grafik 5" descr="Ein Bild, das Text, drinnen, Elektronik, Computer enthält.&#10;&#10;Automatisch generierte Beschreibung">
            <a:extLst>
              <a:ext uri="{FF2B5EF4-FFF2-40B4-BE49-F238E27FC236}">
                <a16:creationId xmlns:a16="http://schemas.microsoft.com/office/drawing/2014/main" id="{D9CB6EE7-697E-6D47-A3AB-777E04FB2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245" y="2748419"/>
            <a:ext cx="4649732" cy="27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4" name="Rectangle 2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hwarz, dunkel enthält.&#10;&#10;Automatisch generierte Beschreibung">
            <a:extLst>
              <a:ext uri="{FF2B5EF4-FFF2-40B4-BE49-F238E27FC236}">
                <a16:creationId xmlns:a16="http://schemas.microsoft.com/office/drawing/2014/main" id="{DA156389-F926-42CA-A5A0-FC0D76C044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915" b="14130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B8EA7E9-D0D2-F04F-BFCC-2D7E800AB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/>
              <a:t>Final Result</a:t>
            </a:r>
          </a:p>
        </p:txBody>
      </p:sp>
      <p:sp>
        <p:nvSpPr>
          <p:cNvPr id="35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E57F9E-D7E2-8347-8FF4-D56AB7163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579" y="2055803"/>
            <a:ext cx="4614804" cy="4242160"/>
          </a:xfrm>
        </p:spPr>
        <p:txBody>
          <a:bodyPr vert="horz" lIns="91440" tIns="45720" rIns="91440" bIns="45720" rtlCol="0">
            <a:noAutofit/>
          </a:bodyPr>
          <a:lstStyle/>
          <a:p>
            <a:pPr marL="914400" indent="-685800">
              <a:buFont typeface="Arial" panose="020B0604020202020204" pitchFamily="34" charset="0"/>
              <a:buChar char="•"/>
            </a:pPr>
            <a:r>
              <a:rPr lang="en-US" sz="4800" b="1" dirty="0"/>
              <a:t>Help</a:t>
            </a:r>
          </a:p>
          <a:p>
            <a:pPr marL="914400" indent="-685800">
              <a:buFont typeface="Arial" panose="020B0604020202020204" pitchFamily="34" charset="0"/>
              <a:buChar char="•"/>
            </a:pPr>
            <a:r>
              <a:rPr lang="en-US" sz="4800" b="1" dirty="0"/>
              <a:t>Happy that I could achieve this..</a:t>
            </a:r>
          </a:p>
          <a:p>
            <a:pPr marL="914400" indent="-685800">
              <a:buFont typeface="Arial" panose="020B0604020202020204" pitchFamily="34" charset="0"/>
              <a:buChar char="•"/>
            </a:pPr>
            <a:r>
              <a:rPr lang="en-US" sz="4800" b="1" dirty="0"/>
              <a:t>Would’ve loved to do more though</a:t>
            </a:r>
          </a:p>
          <a:p>
            <a:pPr marL="914400" indent="-685800">
              <a:buFont typeface="Arial" panose="020B0604020202020204" pitchFamily="34" charset="0"/>
              <a:buChar char="•"/>
            </a:pPr>
            <a:endParaRPr lang="en-US" sz="4800" b="1" dirty="0"/>
          </a:p>
        </p:txBody>
      </p:sp>
      <p:pic>
        <p:nvPicPr>
          <p:cNvPr id="6" name="Grafik 5" descr="Ein Bild, das Text, drinnen, Computer, Monitor enthält.&#10;&#10;Automatisch generierte Beschreibung">
            <a:extLst>
              <a:ext uri="{FF2B5EF4-FFF2-40B4-BE49-F238E27FC236}">
                <a16:creationId xmlns:a16="http://schemas.microsoft.com/office/drawing/2014/main" id="{7C534974-F21A-6E43-BC33-732855F5A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383" y="2229653"/>
            <a:ext cx="6499125" cy="406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11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4" name="Rectangle 2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hwarz, dunkel enthält.&#10;&#10;Automatisch generierte Beschreibung">
            <a:extLst>
              <a:ext uri="{FF2B5EF4-FFF2-40B4-BE49-F238E27FC236}">
                <a16:creationId xmlns:a16="http://schemas.microsoft.com/office/drawing/2014/main" id="{DA156389-F926-42CA-A5A0-FC0D76C044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915" b="14130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B8EA7E9-D0D2-F04F-BFCC-2D7E800AB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365125"/>
            <a:ext cx="11596913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7200" dirty="0"/>
              <a:t>Thank you for your Attention</a:t>
            </a:r>
          </a:p>
        </p:txBody>
      </p:sp>
      <p:sp>
        <p:nvSpPr>
          <p:cNvPr id="35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1F2D81A-6C0E-AD4E-87B0-DE4987BC43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318" y="2061857"/>
            <a:ext cx="7877364" cy="4431018"/>
          </a:xfrm>
          <a:prstGeom prst="rect">
            <a:avLst/>
          </a:prstGeom>
        </p:spPr>
      </p:pic>
      <p:sp>
        <p:nvSpPr>
          <p:cNvPr id="6" name="Untertitel 5">
            <a:extLst>
              <a:ext uri="{FF2B5EF4-FFF2-40B4-BE49-F238E27FC236}">
                <a16:creationId xmlns:a16="http://schemas.microsoft.com/office/drawing/2014/main" id="{D558930B-AFA7-054E-8E86-A40D5C64A0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718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251A2F"/>
      </a:dk2>
      <a:lt2>
        <a:srgbClr val="F0F3F3"/>
      </a:lt2>
      <a:accent1>
        <a:srgbClr val="C34D68"/>
      </a:accent1>
      <a:accent2>
        <a:srgbClr val="B13B87"/>
      </a:accent2>
      <a:accent3>
        <a:srgbClr val="BC4DC3"/>
      </a:accent3>
      <a:accent4>
        <a:srgbClr val="793BB1"/>
      </a:accent4>
      <a:accent5>
        <a:srgbClr val="594DC3"/>
      </a:accent5>
      <a:accent6>
        <a:srgbClr val="3B60B1"/>
      </a:accent6>
      <a:hlink>
        <a:srgbClr val="7354C6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</Words>
  <Application>Microsoft Macintosh PowerPoint</Application>
  <PresentationFormat>Breitbild</PresentationFormat>
  <Paragraphs>20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Modern Love</vt:lpstr>
      <vt:lpstr>The Hand</vt:lpstr>
      <vt:lpstr>SketchyVTI</vt:lpstr>
      <vt:lpstr>Blender on a Bender</vt:lpstr>
      <vt:lpstr>My Project</vt:lpstr>
      <vt:lpstr>The answer is…</vt:lpstr>
      <vt:lpstr>Troubles</vt:lpstr>
      <vt:lpstr>Final Result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Blender on a Bender</dc:title>
  <dc:creator>Biedermann, Marie</dc:creator>
  <cp:lastModifiedBy>Biedermann, Marie</cp:lastModifiedBy>
  <cp:revision>5</cp:revision>
  <dcterms:created xsi:type="dcterms:W3CDTF">2021-06-23T07:24:25Z</dcterms:created>
  <dcterms:modified xsi:type="dcterms:W3CDTF">2021-06-24T10:41:25Z</dcterms:modified>
</cp:coreProperties>
</file>